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7FF"/>
    <a:srgbClr val="F7BA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6006-BD44-4DDA-A4CF-23FB3DF4092F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BF1E-5D7B-4A6E-9E2B-290B4B0DB4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6006-BD44-4DDA-A4CF-23FB3DF4092F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BF1E-5D7B-4A6E-9E2B-290B4B0DB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6006-BD44-4DDA-A4CF-23FB3DF4092F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BF1E-5D7B-4A6E-9E2B-290B4B0DB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6006-BD44-4DDA-A4CF-23FB3DF4092F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BF1E-5D7B-4A6E-9E2B-290B4B0DB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6006-BD44-4DDA-A4CF-23FB3DF4092F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D4BF1E-5D7B-4A6E-9E2B-290B4B0DB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6006-BD44-4DDA-A4CF-23FB3DF4092F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BF1E-5D7B-4A6E-9E2B-290B4B0DB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6006-BD44-4DDA-A4CF-23FB3DF4092F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BF1E-5D7B-4A6E-9E2B-290B4B0DB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6006-BD44-4DDA-A4CF-23FB3DF4092F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BF1E-5D7B-4A6E-9E2B-290B4B0DB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6006-BD44-4DDA-A4CF-23FB3DF4092F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BF1E-5D7B-4A6E-9E2B-290B4B0DB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6006-BD44-4DDA-A4CF-23FB3DF4092F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BF1E-5D7B-4A6E-9E2B-290B4B0DB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6006-BD44-4DDA-A4CF-23FB3DF4092F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BF1E-5D7B-4A6E-9E2B-290B4B0DB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026006-BD44-4DDA-A4CF-23FB3DF4092F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D4BF1E-5D7B-4A6E-9E2B-290B4B0DB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43006" cy="5398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5357826"/>
            <a:ext cx="92073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Год создания - 5 августа 1993 год</a:t>
            </a:r>
          </a:p>
          <a:p>
            <a:r>
              <a:rPr lang="ru-RU" b="1" dirty="0"/>
              <a:t>Руководитель музея - </a:t>
            </a:r>
            <a:r>
              <a:rPr lang="ru-RU" b="1" dirty="0" err="1"/>
              <a:t>Старченко</a:t>
            </a:r>
            <a:r>
              <a:rPr lang="ru-RU" b="1" dirty="0"/>
              <a:t> С.В.</a:t>
            </a:r>
          </a:p>
          <a:p>
            <a:r>
              <a:rPr lang="ru-RU" b="1" dirty="0"/>
              <a:t>Образовательная организация - МОУ "</a:t>
            </a:r>
            <a:r>
              <a:rPr lang="ru-RU" b="1" dirty="0" err="1"/>
              <a:t>Солохинская</a:t>
            </a:r>
            <a:r>
              <a:rPr lang="ru-RU" b="1" dirty="0"/>
              <a:t> СОШ"</a:t>
            </a:r>
          </a:p>
          <a:p>
            <a:r>
              <a:rPr lang="ru-RU" b="1" dirty="0"/>
              <a:t>Адрес:308583  Белгородская область, Белгородский район, </a:t>
            </a:r>
            <a:r>
              <a:rPr lang="ru-RU" b="1" dirty="0" err="1"/>
              <a:t>с.Солохи</a:t>
            </a:r>
            <a:r>
              <a:rPr lang="ru-RU" b="1" dirty="0"/>
              <a:t>, ул. Школьная 1А</a:t>
            </a:r>
          </a:p>
          <a:p>
            <a:r>
              <a:rPr lang="ru-RU" b="1" dirty="0"/>
              <a:t>Тел.: ( 4722) 38‑03-46</a:t>
            </a:r>
          </a:p>
          <a:p>
            <a:endParaRPr lang="ru-RU" dirty="0"/>
          </a:p>
        </p:txBody>
      </p:sp>
      <p:pic>
        <p:nvPicPr>
          <p:cNvPr id="8" name="Рисунок 7" descr="IMG_45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3714752"/>
            <a:ext cx="2071670" cy="13811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7335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МУЗЕЙ ЭТНОГРАФИИ И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КРАЕВЕДЕНИЯ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МОУ « СОЛОХИНСКАЯ СОШ»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8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IMG_4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8017" y="2071678"/>
            <a:ext cx="2035983" cy="13573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 descr="IMG_45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428604"/>
            <a:ext cx="2071670" cy="1381113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2" name="Прямая соединительная линия 11"/>
          <p:cNvCxnSpPr>
            <a:endCxn id="10" idx="1"/>
          </p:cNvCxnSpPr>
          <p:nvPr/>
        </p:nvCxnSpPr>
        <p:spPr>
          <a:xfrm rot="5400000">
            <a:off x="6727052" y="773882"/>
            <a:ext cx="69055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0"/>
            <a:ext cx="4286280" cy="6740307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dirty="0"/>
              <a:t>Музей этнографии и краеведения МОУ "</a:t>
            </a:r>
            <a:r>
              <a:rPr lang="ru-RU" dirty="0" err="1"/>
              <a:t>Солохинская</a:t>
            </a:r>
            <a:r>
              <a:rPr lang="ru-RU" dirty="0"/>
              <a:t> СОШ" был создан для сохранения и изучения истории родного края. Экспозиция музея представлена разделом по этнографии "Русская изба", которая включает подлинные предметы русской старины: самовары, утюги, кочергу, кадку, прялку, сундук, рубель, маслобойню и многое другое. Большой раздел посвящён истории развития села, начиная с его образования и до сегодняшних дней. В музее собрана богатая экспозиция по Великой Отечественной войне: военная форма советского солдата, патефон, переписка, каски, оружие советских и немецких солдат. Большую работу по сбору экспонатов и функционированию музея проделали учителя МОУ "</a:t>
            </a:r>
            <a:r>
              <a:rPr lang="ru-RU" dirty="0" err="1"/>
              <a:t>Солохинская</a:t>
            </a:r>
            <a:r>
              <a:rPr lang="ru-RU" dirty="0"/>
              <a:t> СОШ" Ерёменко Ф.М. и </a:t>
            </a:r>
            <a:r>
              <a:rPr lang="ru-RU" dirty="0" err="1"/>
              <a:t>Гузиева</a:t>
            </a:r>
            <a:r>
              <a:rPr lang="ru-RU" dirty="0"/>
              <a:t> И.Я. В настоящее время на базе музея проходят различные  мероприятия и музейные уроки, организуются тематические выставки.</a:t>
            </a:r>
          </a:p>
        </p:txBody>
      </p:sp>
      <p:pic>
        <p:nvPicPr>
          <p:cNvPr id="5" name="Рисунок 4" descr="IMG_4531.JPG"/>
          <p:cNvPicPr>
            <a:picLocks noChangeAspect="1"/>
          </p:cNvPicPr>
          <p:nvPr/>
        </p:nvPicPr>
        <p:blipFill>
          <a:blip r:embed="rId2" cstate="print"/>
          <a:srcRect l="14844" t="7812" r="4687" b="8984"/>
          <a:stretch>
            <a:fillRect/>
          </a:stretch>
        </p:blipFill>
        <p:spPr>
          <a:xfrm rot="5400000">
            <a:off x="-488276" y="488275"/>
            <a:ext cx="3143272" cy="216672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IMG_4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286124"/>
            <a:ext cx="2357454" cy="157163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IMG_4538.JPG"/>
          <p:cNvPicPr>
            <a:picLocks noChangeAspect="1"/>
          </p:cNvPicPr>
          <p:nvPr/>
        </p:nvPicPr>
        <p:blipFill>
          <a:blip r:embed="rId4" cstate="print"/>
          <a:srcRect l="6188" t="1934" r="7163" b="17994"/>
          <a:stretch>
            <a:fillRect/>
          </a:stretch>
        </p:blipFill>
        <p:spPr>
          <a:xfrm>
            <a:off x="-1" y="5273607"/>
            <a:ext cx="2223935" cy="137010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 descr="IMG_44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69768" y="3214686"/>
            <a:ext cx="2174232" cy="14287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 descr="IMG_4467.JPG"/>
          <p:cNvPicPr>
            <a:picLocks noChangeAspect="1"/>
          </p:cNvPicPr>
          <p:nvPr/>
        </p:nvPicPr>
        <p:blipFill>
          <a:blip r:embed="rId6" cstate="print"/>
          <a:srcRect l="3461" t="23884" r="6558" b="6473"/>
          <a:stretch>
            <a:fillRect/>
          </a:stretch>
        </p:blipFill>
        <p:spPr>
          <a:xfrm rot="5400000">
            <a:off x="6718904" y="575277"/>
            <a:ext cx="3000374" cy="184981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Рисунок 11" descr="IMG_4543.JPG"/>
          <p:cNvPicPr>
            <a:picLocks noChangeAspect="1"/>
          </p:cNvPicPr>
          <p:nvPr/>
        </p:nvPicPr>
        <p:blipFill>
          <a:blip r:embed="rId7" cstate="print"/>
          <a:srcRect r="4054" b="5405"/>
          <a:stretch>
            <a:fillRect/>
          </a:stretch>
        </p:blipFill>
        <p:spPr>
          <a:xfrm>
            <a:off x="6970258" y="5143512"/>
            <a:ext cx="2173742" cy="14287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</TotalTime>
  <Words>181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</cp:revision>
  <dcterms:created xsi:type="dcterms:W3CDTF">2017-12-28T09:00:50Z</dcterms:created>
  <dcterms:modified xsi:type="dcterms:W3CDTF">2017-12-28T09:53:53Z</dcterms:modified>
</cp:coreProperties>
</file>